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61" r:id="rId5"/>
  </p:sldMasterIdLst>
  <p:notesMasterIdLst>
    <p:notesMasterId r:id="rId25"/>
  </p:notesMasterIdLst>
  <p:sldIdLst>
    <p:sldId id="285" r:id="rId6"/>
    <p:sldId id="258" r:id="rId7"/>
    <p:sldId id="259" r:id="rId8"/>
    <p:sldId id="260" r:id="rId9"/>
    <p:sldId id="286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09B65-7FC5-4291-A7B8-19C715395B65}" v="7" dt="2021-09-28T08:14:29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in Punt" userId="cfa2d399-5540-42d5-af5f-0a614263ecbd" providerId="ADAL" clId="{C56E6FB0-65F9-41E2-8C3B-F31453B0915B}"/>
    <pc:docChg chg="modSld">
      <pc:chgData name="Robbin Punt" userId="cfa2d399-5540-42d5-af5f-0a614263ecbd" providerId="ADAL" clId="{C56E6FB0-65F9-41E2-8C3B-F31453B0915B}" dt="2021-09-27T11:08:26.293" v="0" actId="1036"/>
      <pc:docMkLst>
        <pc:docMk/>
      </pc:docMkLst>
      <pc:sldChg chg="modSp mod">
        <pc:chgData name="Robbin Punt" userId="cfa2d399-5540-42d5-af5f-0a614263ecbd" providerId="ADAL" clId="{C56E6FB0-65F9-41E2-8C3B-F31453B0915B}" dt="2021-09-27T11:08:26.293" v="0" actId="1036"/>
        <pc:sldMkLst>
          <pc:docMk/>
          <pc:sldMk cId="733258008" sldId="275"/>
        </pc:sldMkLst>
        <pc:picChg chg="mod">
          <ac:chgData name="Robbin Punt" userId="cfa2d399-5540-42d5-af5f-0a614263ecbd" providerId="ADAL" clId="{C56E6FB0-65F9-41E2-8C3B-F31453B0915B}" dt="2021-09-27T11:08:26.293" v="0" actId="1036"/>
          <ac:picMkLst>
            <pc:docMk/>
            <pc:sldMk cId="733258008" sldId="275"/>
            <ac:picMk id="4" creationId="{D23E1178-4556-4161-82CC-34BB56D026D1}"/>
          </ac:picMkLst>
        </pc:picChg>
      </pc:sldChg>
    </pc:docChg>
  </pc:docChgLst>
  <pc:docChgLst>
    <pc:chgData name="Thomas Noordeloos" userId="df9f46e9-7760-4f6a-814f-9e8180d7b46a" providerId="ADAL" clId="{DFA09B65-7FC5-4291-A7B8-19C715395B65}"/>
    <pc:docChg chg="custSel addSld delSld modSld delMainMaster">
      <pc:chgData name="Thomas Noordeloos" userId="df9f46e9-7760-4f6a-814f-9e8180d7b46a" providerId="ADAL" clId="{DFA09B65-7FC5-4291-A7B8-19C715395B65}" dt="2021-09-28T08:58:20.599" v="709" actId="113"/>
      <pc:docMkLst>
        <pc:docMk/>
      </pc:docMkLst>
      <pc:sldChg chg="del">
        <pc:chgData name="Thomas Noordeloos" userId="df9f46e9-7760-4f6a-814f-9e8180d7b46a" providerId="ADAL" clId="{DFA09B65-7FC5-4291-A7B8-19C715395B65}" dt="2021-09-28T08:05:35.245" v="4" actId="47"/>
        <pc:sldMkLst>
          <pc:docMk/>
          <pc:sldMk cId="2051733494" sldId="256"/>
        </pc:sldMkLst>
      </pc:sldChg>
      <pc:sldChg chg="modSp del mod">
        <pc:chgData name="Thomas Noordeloos" userId="df9f46e9-7760-4f6a-814f-9e8180d7b46a" providerId="ADAL" clId="{DFA09B65-7FC5-4291-A7B8-19C715395B65}" dt="2021-09-28T08:07:22.644" v="47" actId="47"/>
        <pc:sldMkLst>
          <pc:docMk/>
          <pc:sldMk cId="2561934733" sldId="257"/>
        </pc:sldMkLst>
        <pc:spChg chg="mod">
          <ac:chgData name="Thomas Noordeloos" userId="df9f46e9-7760-4f6a-814f-9e8180d7b46a" providerId="ADAL" clId="{DFA09B65-7FC5-4291-A7B8-19C715395B65}" dt="2021-09-28T08:05:39.620" v="5" actId="6549"/>
          <ac:spMkLst>
            <pc:docMk/>
            <pc:sldMk cId="2561934733" sldId="257"/>
            <ac:spMk id="2" creationId="{8C5B8C14-459B-4F5C-AF2B-444BF582ABC1}"/>
          </ac:spMkLst>
        </pc:spChg>
      </pc:sldChg>
      <pc:sldChg chg="addSp delSp modSp mod">
        <pc:chgData name="Thomas Noordeloos" userId="df9f46e9-7760-4f6a-814f-9e8180d7b46a" providerId="ADAL" clId="{DFA09B65-7FC5-4291-A7B8-19C715395B65}" dt="2021-09-28T08:08:23.250" v="53" actId="478"/>
        <pc:sldMkLst>
          <pc:docMk/>
          <pc:sldMk cId="328196842" sldId="258"/>
        </pc:sldMkLst>
        <pc:picChg chg="add mod">
          <ac:chgData name="Thomas Noordeloos" userId="df9f46e9-7760-4f6a-814f-9e8180d7b46a" providerId="ADAL" clId="{DFA09B65-7FC5-4291-A7B8-19C715395B65}" dt="2021-09-28T08:07:37.347" v="50" actId="1076"/>
          <ac:picMkLst>
            <pc:docMk/>
            <pc:sldMk cId="328196842" sldId="258"/>
            <ac:picMk id="2" creationId="{65666EC9-4183-4099-AA6E-9B3F8CF9CF4F}"/>
          </ac:picMkLst>
        </pc:picChg>
        <pc:picChg chg="add del mod">
          <ac:chgData name="Thomas Noordeloos" userId="df9f46e9-7760-4f6a-814f-9e8180d7b46a" providerId="ADAL" clId="{DFA09B65-7FC5-4291-A7B8-19C715395B65}" dt="2021-09-28T08:08:23.250" v="53" actId="478"/>
          <ac:picMkLst>
            <pc:docMk/>
            <pc:sldMk cId="328196842" sldId="258"/>
            <ac:picMk id="3" creationId="{4C395C8F-4F73-4648-8746-148F654C5344}"/>
          </ac:picMkLst>
        </pc:picChg>
        <pc:picChg chg="del">
          <ac:chgData name="Thomas Noordeloos" userId="df9f46e9-7760-4f6a-814f-9e8180d7b46a" providerId="ADAL" clId="{DFA09B65-7FC5-4291-A7B8-19C715395B65}" dt="2021-09-27T13:42:03.280" v="0" actId="478"/>
          <ac:picMkLst>
            <pc:docMk/>
            <pc:sldMk cId="328196842" sldId="258"/>
            <ac:picMk id="4" creationId="{2A0B29E7-508B-4067-975E-1CD7A9FD8AE3}"/>
          </ac:picMkLst>
        </pc:picChg>
      </pc:sldChg>
      <pc:sldChg chg="addSp delSp modSp mod">
        <pc:chgData name="Thomas Noordeloos" userId="df9f46e9-7760-4f6a-814f-9e8180d7b46a" providerId="ADAL" clId="{DFA09B65-7FC5-4291-A7B8-19C715395B65}" dt="2021-09-28T08:14:39.663" v="67" actId="1076"/>
        <pc:sldMkLst>
          <pc:docMk/>
          <pc:sldMk cId="3369050228" sldId="261"/>
        </pc:sldMkLst>
        <pc:picChg chg="add mod">
          <ac:chgData name="Thomas Noordeloos" userId="df9f46e9-7760-4f6a-814f-9e8180d7b46a" providerId="ADAL" clId="{DFA09B65-7FC5-4291-A7B8-19C715395B65}" dt="2021-09-28T08:14:39.663" v="67" actId="1076"/>
          <ac:picMkLst>
            <pc:docMk/>
            <pc:sldMk cId="3369050228" sldId="261"/>
            <ac:picMk id="2" creationId="{E59F4A71-01A9-4401-814C-3A6A13F426F8}"/>
          </ac:picMkLst>
        </pc:picChg>
        <pc:picChg chg="del mod">
          <ac:chgData name="Thomas Noordeloos" userId="df9f46e9-7760-4f6a-814f-9e8180d7b46a" providerId="ADAL" clId="{DFA09B65-7FC5-4291-A7B8-19C715395B65}" dt="2021-09-28T08:14:27.376" v="62" actId="478"/>
          <ac:picMkLst>
            <pc:docMk/>
            <pc:sldMk cId="3369050228" sldId="261"/>
            <ac:picMk id="4" creationId="{F1AA1D37-B2DE-4757-8FB8-AB3ABC4F864A}"/>
          </ac:picMkLst>
        </pc:picChg>
      </pc:sldChg>
      <pc:sldChg chg="del">
        <pc:chgData name="Thomas Noordeloos" userId="df9f46e9-7760-4f6a-814f-9e8180d7b46a" providerId="ADAL" clId="{DFA09B65-7FC5-4291-A7B8-19C715395B65}" dt="2021-09-28T08:15:00.014" v="68" actId="47"/>
        <pc:sldMkLst>
          <pc:docMk/>
          <pc:sldMk cId="1795655044" sldId="262"/>
        </pc:sldMkLst>
      </pc:sldChg>
      <pc:sldChg chg="del">
        <pc:chgData name="Thomas Noordeloos" userId="df9f46e9-7760-4f6a-814f-9e8180d7b46a" providerId="ADAL" clId="{DFA09B65-7FC5-4291-A7B8-19C715395B65}" dt="2021-09-28T08:17:21.058" v="69" actId="47"/>
        <pc:sldMkLst>
          <pc:docMk/>
          <pc:sldMk cId="108478850" sldId="272"/>
        </pc:sldMkLst>
      </pc:sldChg>
      <pc:sldChg chg="modSp mod">
        <pc:chgData name="Thomas Noordeloos" userId="df9f46e9-7760-4f6a-814f-9e8180d7b46a" providerId="ADAL" clId="{DFA09B65-7FC5-4291-A7B8-19C715395B65}" dt="2021-09-28T08:53:17.509" v="523" actId="207"/>
        <pc:sldMkLst>
          <pc:docMk/>
          <pc:sldMk cId="2246513418" sldId="273"/>
        </pc:sldMkLst>
        <pc:spChg chg="mod">
          <ac:chgData name="Thomas Noordeloos" userId="df9f46e9-7760-4f6a-814f-9e8180d7b46a" providerId="ADAL" clId="{DFA09B65-7FC5-4291-A7B8-19C715395B65}" dt="2021-09-28T08:53:17.509" v="523" actId="207"/>
          <ac:spMkLst>
            <pc:docMk/>
            <pc:sldMk cId="2246513418" sldId="273"/>
            <ac:spMk id="8" creationId="{182DBCBF-C51B-425A-B014-045FCCE7A534}"/>
          </ac:spMkLst>
        </pc:spChg>
      </pc:sldChg>
      <pc:sldChg chg="modSp mod">
        <pc:chgData name="Thomas Noordeloos" userId="df9f46e9-7760-4f6a-814f-9e8180d7b46a" providerId="ADAL" clId="{DFA09B65-7FC5-4291-A7B8-19C715395B65}" dt="2021-09-28T08:58:20.599" v="709" actId="113"/>
        <pc:sldMkLst>
          <pc:docMk/>
          <pc:sldMk cId="1717559101" sldId="276"/>
        </pc:sldMkLst>
        <pc:spChg chg="mod">
          <ac:chgData name="Thomas Noordeloos" userId="df9f46e9-7760-4f6a-814f-9e8180d7b46a" providerId="ADAL" clId="{DFA09B65-7FC5-4291-A7B8-19C715395B65}" dt="2021-09-28T08:45:47.905" v="519" actId="20577"/>
          <ac:spMkLst>
            <pc:docMk/>
            <pc:sldMk cId="1717559101" sldId="276"/>
            <ac:spMk id="2" creationId="{C410BE70-E98F-41DB-9738-C830A2511BED}"/>
          </ac:spMkLst>
        </pc:spChg>
        <pc:spChg chg="mod">
          <ac:chgData name="Thomas Noordeloos" userId="df9f46e9-7760-4f6a-814f-9e8180d7b46a" providerId="ADAL" clId="{DFA09B65-7FC5-4291-A7B8-19C715395B65}" dt="2021-09-28T08:58:20.599" v="709" actId="113"/>
          <ac:spMkLst>
            <pc:docMk/>
            <pc:sldMk cId="1717559101" sldId="276"/>
            <ac:spMk id="3" creationId="{1B5D58E8-E62E-4E27-A8A7-DF7CC7315196}"/>
          </ac:spMkLst>
        </pc:spChg>
      </pc:sldChg>
      <pc:sldChg chg="modSp add mod">
        <pc:chgData name="Thomas Noordeloos" userId="df9f46e9-7760-4f6a-814f-9e8180d7b46a" providerId="ADAL" clId="{DFA09B65-7FC5-4291-A7B8-19C715395B65}" dt="2021-09-28T08:07:00.634" v="46" actId="20577"/>
        <pc:sldMkLst>
          <pc:docMk/>
          <pc:sldMk cId="1914404811" sldId="285"/>
        </pc:sldMkLst>
        <pc:spChg chg="mod">
          <ac:chgData name="Thomas Noordeloos" userId="df9f46e9-7760-4f6a-814f-9e8180d7b46a" providerId="ADAL" clId="{DFA09B65-7FC5-4291-A7B8-19C715395B65}" dt="2021-09-28T08:07:00.634" v="46" actId="20577"/>
          <ac:spMkLst>
            <pc:docMk/>
            <pc:sldMk cId="1914404811" sldId="285"/>
            <ac:spMk id="6" creationId="{81B96BA2-902A-4078-8942-E8A2417A9A29}"/>
          </ac:spMkLst>
        </pc:spChg>
        <pc:spChg chg="mod">
          <ac:chgData name="Thomas Noordeloos" userId="df9f46e9-7760-4f6a-814f-9e8180d7b46a" providerId="ADAL" clId="{DFA09B65-7FC5-4291-A7B8-19C715395B65}" dt="2021-09-28T08:06:17.708" v="10" actId="113"/>
          <ac:spMkLst>
            <pc:docMk/>
            <pc:sldMk cId="1914404811" sldId="285"/>
            <ac:spMk id="11" creationId="{BBCFEF78-292D-4B40-8144-4C849A79D625}"/>
          </ac:spMkLst>
        </pc:spChg>
        <pc:graphicFrameChg chg="mod modGraphic">
          <ac:chgData name="Thomas Noordeloos" userId="df9f46e9-7760-4f6a-814f-9e8180d7b46a" providerId="ADAL" clId="{DFA09B65-7FC5-4291-A7B8-19C715395B65}" dt="2021-09-28T08:06:33.631" v="14" actId="108"/>
          <ac:graphicFrameMkLst>
            <pc:docMk/>
            <pc:sldMk cId="1914404811" sldId="285"/>
            <ac:graphicFrameMk id="7" creationId="{E301E4D4-09EB-42FE-AC70-36D3DFBAE62B}"/>
          </ac:graphicFrameMkLst>
        </pc:graphicFrameChg>
      </pc:sldChg>
      <pc:sldChg chg="addSp delSp modSp add mod">
        <pc:chgData name="Thomas Noordeloos" userId="df9f46e9-7760-4f6a-814f-9e8180d7b46a" providerId="ADAL" clId="{DFA09B65-7FC5-4291-A7B8-19C715395B65}" dt="2021-09-28T08:12:59.300" v="60" actId="1076"/>
        <pc:sldMkLst>
          <pc:docMk/>
          <pc:sldMk cId="4198952877" sldId="286"/>
        </pc:sldMkLst>
        <pc:picChg chg="del">
          <ac:chgData name="Thomas Noordeloos" userId="df9f46e9-7760-4f6a-814f-9e8180d7b46a" providerId="ADAL" clId="{DFA09B65-7FC5-4291-A7B8-19C715395B65}" dt="2021-09-28T08:12:48.282" v="55" actId="478"/>
          <ac:picMkLst>
            <pc:docMk/>
            <pc:sldMk cId="4198952877" sldId="286"/>
            <ac:picMk id="3" creationId="{00000000-0000-0000-0000-000000000000}"/>
          </ac:picMkLst>
        </pc:picChg>
        <pc:picChg chg="del">
          <ac:chgData name="Thomas Noordeloos" userId="df9f46e9-7760-4f6a-814f-9e8180d7b46a" providerId="ADAL" clId="{DFA09B65-7FC5-4291-A7B8-19C715395B65}" dt="2021-09-28T08:12:49.861" v="56" actId="478"/>
          <ac:picMkLst>
            <pc:docMk/>
            <pc:sldMk cId="4198952877" sldId="286"/>
            <ac:picMk id="4" creationId="{00000000-0000-0000-0000-000000000000}"/>
          </ac:picMkLst>
        </pc:picChg>
        <pc:picChg chg="add mod">
          <ac:chgData name="Thomas Noordeloos" userId="df9f46e9-7760-4f6a-814f-9e8180d7b46a" providerId="ADAL" clId="{DFA09B65-7FC5-4291-A7B8-19C715395B65}" dt="2021-09-28T08:12:59.300" v="60" actId="1076"/>
          <ac:picMkLst>
            <pc:docMk/>
            <pc:sldMk cId="4198952877" sldId="286"/>
            <ac:picMk id="5" creationId="{5C7FA8F1-9CBE-424F-87AD-83A0FE3B128E}"/>
          </ac:picMkLst>
        </pc:picChg>
        <pc:picChg chg="del">
          <ac:chgData name="Thomas Noordeloos" userId="df9f46e9-7760-4f6a-814f-9e8180d7b46a" providerId="ADAL" clId="{DFA09B65-7FC5-4291-A7B8-19C715395B65}" dt="2021-09-28T08:12:51.531" v="57" actId="478"/>
          <ac:picMkLst>
            <pc:docMk/>
            <pc:sldMk cId="4198952877" sldId="286"/>
            <ac:picMk id="2050" creationId="{00000000-0000-0000-0000-000000000000}"/>
          </ac:picMkLst>
        </pc:picChg>
      </pc:sldChg>
      <pc:sldMasterChg chg="del delSldLayout">
        <pc:chgData name="Thomas Noordeloos" userId="df9f46e9-7760-4f6a-814f-9e8180d7b46a" providerId="ADAL" clId="{DFA09B65-7FC5-4291-A7B8-19C715395B65}" dt="2021-09-28T08:05:35.245" v="4" actId="47"/>
        <pc:sldMasterMkLst>
          <pc:docMk/>
          <pc:sldMasterMk cId="2435611675" sldId="2147483648"/>
        </pc:sldMasterMkLst>
        <pc:sldLayoutChg chg="del">
          <pc:chgData name="Thomas Noordeloos" userId="df9f46e9-7760-4f6a-814f-9e8180d7b46a" providerId="ADAL" clId="{DFA09B65-7FC5-4291-A7B8-19C715395B65}" dt="2021-09-28T08:05:35.245" v="4" actId="47"/>
          <pc:sldLayoutMkLst>
            <pc:docMk/>
            <pc:sldMasterMk cId="2435611675" sldId="2147483648"/>
            <pc:sldLayoutMk cId="3739525357" sldId="2147483649"/>
          </pc:sldLayoutMkLst>
        </pc:sldLayoutChg>
        <pc:sldLayoutChg chg="del">
          <pc:chgData name="Thomas Noordeloos" userId="df9f46e9-7760-4f6a-814f-9e8180d7b46a" providerId="ADAL" clId="{DFA09B65-7FC5-4291-A7B8-19C715395B65}" dt="2021-09-28T08:05:35.245" v="4" actId="47"/>
          <pc:sldLayoutMkLst>
            <pc:docMk/>
            <pc:sldMasterMk cId="2435611675" sldId="2147483648"/>
            <pc:sldLayoutMk cId="2033364139" sldId="2147483651"/>
          </pc:sldLayoutMkLst>
        </pc:sldLayoutChg>
        <pc:sldLayoutChg chg="del">
          <pc:chgData name="Thomas Noordeloos" userId="df9f46e9-7760-4f6a-814f-9e8180d7b46a" providerId="ADAL" clId="{DFA09B65-7FC5-4291-A7B8-19C715395B65}" dt="2021-09-28T08:05:35.245" v="4" actId="47"/>
          <pc:sldLayoutMkLst>
            <pc:docMk/>
            <pc:sldMasterMk cId="2435611675" sldId="2147483648"/>
            <pc:sldLayoutMk cId="3499308408" sldId="2147483652"/>
          </pc:sldLayoutMkLst>
        </pc:sldLayoutChg>
        <pc:sldLayoutChg chg="del">
          <pc:chgData name="Thomas Noordeloos" userId="df9f46e9-7760-4f6a-814f-9e8180d7b46a" providerId="ADAL" clId="{DFA09B65-7FC5-4291-A7B8-19C715395B65}" dt="2021-09-28T08:05:35.245" v="4" actId="47"/>
          <pc:sldLayoutMkLst>
            <pc:docMk/>
            <pc:sldMasterMk cId="2435611675" sldId="2147483648"/>
            <pc:sldLayoutMk cId="1254331016" sldId="2147483653"/>
          </pc:sldLayoutMkLst>
        </pc:sldLayoutChg>
        <pc:sldLayoutChg chg="del">
          <pc:chgData name="Thomas Noordeloos" userId="df9f46e9-7760-4f6a-814f-9e8180d7b46a" providerId="ADAL" clId="{DFA09B65-7FC5-4291-A7B8-19C715395B65}" dt="2021-09-28T08:05:35.245" v="4" actId="47"/>
          <pc:sldLayoutMkLst>
            <pc:docMk/>
            <pc:sldMasterMk cId="2435611675" sldId="2147483648"/>
            <pc:sldLayoutMk cId="2999310626" sldId="2147483654"/>
          </pc:sldLayoutMkLst>
        </pc:sldLayoutChg>
        <pc:sldLayoutChg chg="del">
          <pc:chgData name="Thomas Noordeloos" userId="df9f46e9-7760-4f6a-814f-9e8180d7b46a" providerId="ADAL" clId="{DFA09B65-7FC5-4291-A7B8-19C715395B65}" dt="2021-09-28T08:05:35.245" v="4" actId="47"/>
          <pc:sldLayoutMkLst>
            <pc:docMk/>
            <pc:sldMasterMk cId="2435611675" sldId="2147483648"/>
            <pc:sldLayoutMk cId="2649356948" sldId="2147483655"/>
          </pc:sldLayoutMkLst>
        </pc:sldLayoutChg>
        <pc:sldLayoutChg chg="del">
          <pc:chgData name="Thomas Noordeloos" userId="df9f46e9-7760-4f6a-814f-9e8180d7b46a" providerId="ADAL" clId="{DFA09B65-7FC5-4291-A7B8-19C715395B65}" dt="2021-09-28T08:05:35.245" v="4" actId="47"/>
          <pc:sldLayoutMkLst>
            <pc:docMk/>
            <pc:sldMasterMk cId="2435611675" sldId="2147483648"/>
            <pc:sldLayoutMk cId="3713419165" sldId="2147483656"/>
          </pc:sldLayoutMkLst>
        </pc:sldLayoutChg>
        <pc:sldLayoutChg chg="del">
          <pc:chgData name="Thomas Noordeloos" userId="df9f46e9-7760-4f6a-814f-9e8180d7b46a" providerId="ADAL" clId="{DFA09B65-7FC5-4291-A7B8-19C715395B65}" dt="2021-09-28T08:05:35.245" v="4" actId="47"/>
          <pc:sldLayoutMkLst>
            <pc:docMk/>
            <pc:sldMasterMk cId="2435611675" sldId="2147483648"/>
            <pc:sldLayoutMk cId="3336677513" sldId="2147483657"/>
          </pc:sldLayoutMkLst>
        </pc:sldLayoutChg>
        <pc:sldLayoutChg chg="del">
          <pc:chgData name="Thomas Noordeloos" userId="df9f46e9-7760-4f6a-814f-9e8180d7b46a" providerId="ADAL" clId="{DFA09B65-7FC5-4291-A7B8-19C715395B65}" dt="2021-09-28T08:05:35.245" v="4" actId="47"/>
          <pc:sldLayoutMkLst>
            <pc:docMk/>
            <pc:sldMasterMk cId="2435611675" sldId="2147483648"/>
            <pc:sldLayoutMk cId="2043407559" sldId="2147483658"/>
          </pc:sldLayoutMkLst>
        </pc:sldLayoutChg>
        <pc:sldLayoutChg chg="del">
          <pc:chgData name="Thomas Noordeloos" userId="df9f46e9-7760-4f6a-814f-9e8180d7b46a" providerId="ADAL" clId="{DFA09B65-7FC5-4291-A7B8-19C715395B65}" dt="2021-09-28T08:05:35.245" v="4" actId="47"/>
          <pc:sldLayoutMkLst>
            <pc:docMk/>
            <pc:sldMasterMk cId="2435611675" sldId="2147483648"/>
            <pc:sldLayoutMk cId="2737199033" sldId="2147483659"/>
          </pc:sldLayoutMkLst>
        </pc:sldLayoutChg>
        <pc:sldLayoutChg chg="del">
          <pc:chgData name="Thomas Noordeloos" userId="df9f46e9-7760-4f6a-814f-9e8180d7b46a" providerId="ADAL" clId="{DFA09B65-7FC5-4291-A7B8-19C715395B65}" dt="2021-09-28T08:05:35.245" v="4" actId="47"/>
          <pc:sldLayoutMkLst>
            <pc:docMk/>
            <pc:sldMasterMk cId="2435611675" sldId="2147483648"/>
            <pc:sldLayoutMk cId="1595383051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ABB88-CF70-459C-9CDC-4973E60D6C1C}" type="datetimeFigureOut">
              <a:rPr lang="nl-NL" smtClean="0"/>
              <a:t>28-9-2021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C4EF7-C5D3-4D6E-8247-228A7043E5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15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fbaarometer.nl/page/Help#dimensi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fbaarometer.nl/page/Help#dimensie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fbaarometer.nl/page/Help#dimensi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https://www.leefbaarometer.nl/page/Help#dimensies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25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https://www.leefbaarometer.nl/page/Help#dimensies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4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https://www.leefbaarometer.nl/page/Help#dimensies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63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https://www.rli.nl/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89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6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4733AA5-9488-40A1-B47C-1CCAE797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A251-9428-48B7-AB70-AAE2A9A5680F}" type="datetimeFigureOut">
              <a:rPr lang="nl-NL" smtClean="0"/>
              <a:t>28-9-2021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1E20F3D-5F45-475B-8C18-8FCDD653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2E2E60-B96C-46C8-B8C8-C37590A4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A7D0-F4F2-4F41-A4EA-273DE60328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24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7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7D49A4-9296-4413-8397-C547B584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227298-AF06-48D2-8DB3-3BCC0CD7E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5E0B0C-5A4B-4251-8147-EA24C73E3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A251-9428-48B7-AB70-AAE2A9A5680F}" type="datetimeFigureOut">
              <a:rPr lang="nl-NL" smtClean="0"/>
              <a:t>28-9-2021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40C706-065E-4FB6-9C38-823724ACA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4910F9-9657-4678-9FB4-2F5085528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BA7D0-F4F2-4F41-A4EA-273DE60328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50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yTIh9WXB8U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us.be/van-vrijwilligersmanagement-naar-betrokkenheidsmanagement/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NomVF_IjJc?start=488&amp;feature=oembed" TargetMode="Externa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– De leefbare stad</a:t>
            </a:r>
            <a:endParaRPr lang="nl-NL" sz="440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405960" y="1727561"/>
            <a:ext cx="6380871" cy="255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Leefbaarheid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Gedragsverandering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85757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569178" y="1727561"/>
            <a:ext cx="836782" cy="701959"/>
          </a:xfrm>
          <a:prstGeom prst="rect">
            <a:avLst/>
          </a:prstGeom>
        </p:spPr>
      </p:pic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102443F0-4B0A-4766-B48C-2B2DD651BDD0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Adviesrapport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Pecha</a:t>
            </a: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</a:t>
            </a:r>
            <a:endParaRPr lang="nl-NL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AED41D-8413-4121-ACBA-76901A75D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BBCFEF78-292D-4B40-8144-4C849A79D625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97287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Onderzoeksopzet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Theoretisch kader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Burgerparticipatie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Onderzoeksresultaten- en advies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4FF07C3-0B85-4A60-BE0E-2BB8E7FE2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3" name="Onlinemedia 2" title="RLI GedragsToets 2.0">
            <a:hlinkClick r:id="" action="ppaction://media"/>
            <a:extLst>
              <a:ext uri="{FF2B5EF4-FFF2-40B4-BE49-F238E27FC236}">
                <a16:creationId xmlns:a16="http://schemas.microsoft.com/office/drawing/2014/main" id="{044EFD41-90E4-460A-9E6D-3E5FE46B9C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78518" y="1570122"/>
            <a:ext cx="7834964" cy="44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2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78" y="1520870"/>
            <a:ext cx="10001522" cy="40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3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9530"/>
            <a:ext cx="10226040" cy="41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67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9530"/>
            <a:ext cx="10226040" cy="41155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18090"/>
            <a:ext cx="10108474" cy="43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91" y="1518090"/>
            <a:ext cx="9431383" cy="4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73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0740C1-A9E3-48C4-A8FE-822D0681D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093" y="1690688"/>
            <a:ext cx="3289664" cy="4590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D2A41AA-91E7-4357-9C76-CDF60DBF80FD}"/>
              </a:ext>
            </a:extLst>
          </p:cNvPr>
          <p:cNvSpPr txBox="1"/>
          <p:nvPr/>
        </p:nvSpPr>
        <p:spPr>
          <a:xfrm>
            <a:off x="5257800" y="233868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5 Toepassing van het gedragsanalysekader </a:t>
            </a:r>
          </a:p>
          <a:p>
            <a:r>
              <a:rPr lang="nl-NL" dirty="0"/>
              <a:t>5.1 </a:t>
            </a:r>
            <a:r>
              <a:rPr lang="nl-NL" dirty="0" err="1"/>
              <a:t>Spitsmijden</a:t>
            </a:r>
            <a:r>
              <a:rPr lang="nl-NL" dirty="0"/>
              <a:t> </a:t>
            </a:r>
          </a:p>
          <a:p>
            <a:r>
              <a:rPr lang="nl-NL" dirty="0"/>
              <a:t>5.2 </a:t>
            </a:r>
            <a:r>
              <a:rPr lang="nl-NL" i="1" dirty="0"/>
              <a:t>Energiebesparende maatregelen aan woningen</a:t>
            </a:r>
          </a:p>
          <a:p>
            <a:r>
              <a:rPr lang="nl-NL" dirty="0"/>
              <a:t>5.3 Voedselverspilling </a:t>
            </a:r>
          </a:p>
          <a:p>
            <a:r>
              <a:rPr lang="nl-NL" dirty="0"/>
              <a:t>5.4 Gft-afvalscheiding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76D2654-5412-41CA-9D51-D79F343C6311}"/>
              </a:ext>
            </a:extLst>
          </p:cNvPr>
          <p:cNvSpPr txBox="1"/>
          <p:nvPr/>
        </p:nvSpPr>
        <p:spPr>
          <a:xfrm>
            <a:off x="5257800" y="169068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Verdiepen: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82DBCBF-C51B-425A-B014-045FCCE7A534}"/>
              </a:ext>
            </a:extLst>
          </p:cNvPr>
          <p:cNvSpPr txBox="1"/>
          <p:nvPr/>
        </p:nvSpPr>
        <p:spPr>
          <a:xfrm>
            <a:off x="5457825" y="4567147"/>
            <a:ext cx="5743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TE VINDEN VIA:</a:t>
            </a:r>
          </a:p>
          <a:p>
            <a:r>
              <a:rPr lang="nl-NL" b="1" dirty="0">
                <a:solidFill>
                  <a:srgbClr val="0070C0"/>
                </a:solidFill>
              </a:rPr>
              <a:t>Wiki </a:t>
            </a:r>
            <a:r>
              <a:rPr lang="nl-NL" b="1" dirty="0"/>
              <a:t>&gt;</a:t>
            </a:r>
            <a:r>
              <a:rPr lang="nl-NL" b="1" dirty="0">
                <a:solidFill>
                  <a:srgbClr val="0070C0"/>
                </a:solidFill>
              </a:rPr>
              <a:t> IBS lessen </a:t>
            </a:r>
            <a:r>
              <a:rPr lang="nl-NL" b="1" dirty="0"/>
              <a:t>&gt;</a:t>
            </a:r>
            <a:r>
              <a:rPr lang="nl-NL" b="1" dirty="0">
                <a:solidFill>
                  <a:srgbClr val="0070C0"/>
                </a:solidFill>
              </a:rPr>
              <a:t> Gedragsverandering</a:t>
            </a:r>
          </a:p>
        </p:txBody>
      </p:sp>
    </p:spTree>
    <p:extLst>
      <p:ext uri="{BB962C8B-B14F-4D97-AF65-F5344CB8AC3E}">
        <p14:creationId xmlns:p14="http://schemas.microsoft.com/office/powerpoint/2010/main" val="224651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8100F-BCFD-4A58-8E9B-FD7F5B47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Binden van vrijwilligers voor langere termijn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4E571E2-6D22-4A82-8056-0D7BEDF7F0E3}"/>
              </a:ext>
            </a:extLst>
          </p:cNvPr>
          <p:cNvSpPr txBox="1"/>
          <p:nvPr/>
        </p:nvSpPr>
        <p:spPr>
          <a:xfrm>
            <a:off x="933450" y="2733676"/>
            <a:ext cx="102298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Participatie is belangrijk voor het creëren van eigenaarschap en gedeelde verantwoordelijkheid voor bv. een voetbalveldje of Plukroute. </a:t>
            </a:r>
          </a:p>
          <a:p>
            <a:endParaRPr lang="nl-NL" sz="2000" dirty="0"/>
          </a:p>
          <a:p>
            <a:r>
              <a:rPr lang="nl-NL" sz="2000" b="1" dirty="0">
                <a:solidFill>
                  <a:schemeClr val="accent1">
                    <a:lumMod val="75000"/>
                  </a:schemeClr>
                </a:solidFill>
              </a:rPr>
              <a:t>WAT NEEM JE MEE IN EEN ADVIES VOOR BETROKKENHEID VOOR DE LANGERE TERMIJN?! </a:t>
            </a:r>
          </a:p>
          <a:p>
            <a:endParaRPr lang="nl-NL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343D253-12B8-4B7E-9846-456745B066CD}"/>
              </a:ext>
            </a:extLst>
          </p:cNvPr>
          <p:cNvSpPr txBox="1"/>
          <p:nvPr/>
        </p:nvSpPr>
        <p:spPr>
          <a:xfrm>
            <a:off x="1028700" y="1719025"/>
            <a:ext cx="6096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2800" dirty="0"/>
              <a:t>Input voor jullie advies: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8F4E92D-A959-428C-82EE-9C57B3F5155B}"/>
              </a:ext>
            </a:extLst>
          </p:cNvPr>
          <p:cNvSpPr txBox="1"/>
          <p:nvPr/>
        </p:nvSpPr>
        <p:spPr>
          <a:xfrm>
            <a:off x="933449" y="4840933"/>
            <a:ext cx="6276975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2800" dirty="0"/>
              <a:t>Hoe creëren je eigenaarschap en gedeelde verantwoordelijkheid? </a:t>
            </a:r>
          </a:p>
        </p:txBody>
      </p:sp>
    </p:spTree>
    <p:extLst>
      <p:ext uri="{BB962C8B-B14F-4D97-AF65-F5344CB8AC3E}">
        <p14:creationId xmlns:p14="http://schemas.microsoft.com/office/powerpoint/2010/main" val="3305146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A19F460-DA27-46A8-B4AB-685DD6F840B4}"/>
              </a:ext>
            </a:extLst>
          </p:cNvPr>
          <p:cNvSpPr txBox="1"/>
          <p:nvPr/>
        </p:nvSpPr>
        <p:spPr>
          <a:xfrm>
            <a:off x="600074" y="791260"/>
            <a:ext cx="9686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 </a:t>
            </a:r>
            <a:r>
              <a:rPr lang="nl-NL" dirty="0">
                <a:hlinkClick r:id="rId3"/>
              </a:rPr>
              <a:t>https://socius.be/van-vrijwilligersmanagement-naar-betrokkenheidsmanagement/</a:t>
            </a:r>
            <a:r>
              <a:rPr lang="nl-NL" dirty="0"/>
              <a:t> </a:t>
            </a:r>
          </a:p>
        </p:txBody>
      </p:sp>
      <p:pic>
        <p:nvPicPr>
          <p:cNvPr id="4" name="Onlinemedia 3" title="KNVB - Sturen op verenigen: Back 2 basics 2">
            <a:hlinkClick r:id="" action="ppaction://media"/>
            <a:extLst>
              <a:ext uri="{FF2B5EF4-FFF2-40B4-BE49-F238E27FC236}">
                <a16:creationId xmlns:a16="http://schemas.microsoft.com/office/drawing/2014/main" id="{D23E1178-4556-4161-82CC-34BB56D026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3600" y="1463028"/>
            <a:ext cx="8331264" cy="470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0BE70-E98F-41DB-9738-C830A251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B5D58E8-E62E-4E27-A8A7-DF7CC7315196}"/>
              </a:ext>
            </a:extLst>
          </p:cNvPr>
          <p:cNvSpPr txBox="1"/>
          <p:nvPr/>
        </p:nvSpPr>
        <p:spPr>
          <a:xfrm>
            <a:off x="838200" y="1599228"/>
            <a:ext cx="92011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/>
              <a:t>Doorloop nog eens alle informatie over leefbaarheid en gedragsverandering.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Bespreek welke theorieën, methodieken of ideeën bruikbaar zijn voor het adviesrapport.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Verwerk de gevonden theorieën, methodieken of ideeën in het adviesrapport. Bijv. bij </a:t>
            </a:r>
            <a:r>
              <a:rPr lang="nl-NL" sz="2400" i="1" dirty="0"/>
              <a:t>Analyse: data verzamelen / data verwerken, </a:t>
            </a:r>
            <a:r>
              <a:rPr lang="nl-NL" sz="2400" dirty="0"/>
              <a:t>bij </a:t>
            </a:r>
            <a:r>
              <a:rPr lang="nl-NL" sz="2400" i="1" dirty="0"/>
              <a:t>Leefbaarheid, Stakeholder, …etc.</a:t>
            </a:r>
          </a:p>
          <a:p>
            <a:pPr marL="457200" indent="-457200">
              <a:buFont typeface="+mj-lt"/>
              <a:buAutoNum type="arabicPeriod"/>
            </a:pPr>
            <a:endParaRPr lang="nl-NL" sz="2400" i="1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rgbClr val="0070C0"/>
                </a:solidFill>
              </a:rPr>
              <a:t>Laat Thomas vandaag weten wat de </a:t>
            </a:r>
            <a:r>
              <a:rPr lang="nl-NL" sz="2400" b="1" dirty="0">
                <a:solidFill>
                  <a:srgbClr val="0070C0"/>
                </a:solidFill>
              </a:rPr>
              <a:t>planning</a:t>
            </a:r>
            <a:r>
              <a:rPr lang="nl-NL" sz="2400" dirty="0">
                <a:solidFill>
                  <a:srgbClr val="0070C0"/>
                </a:solidFill>
              </a:rPr>
              <a:t> is van de groep met betrekking tot  het verspreiden van </a:t>
            </a:r>
            <a:r>
              <a:rPr lang="nl-NL" sz="2400" b="1" dirty="0">
                <a:solidFill>
                  <a:srgbClr val="0070C0"/>
                </a:solidFill>
              </a:rPr>
              <a:t>enquêtes</a:t>
            </a:r>
            <a:r>
              <a:rPr lang="nl-NL" sz="2400" dirty="0">
                <a:solidFill>
                  <a:srgbClr val="0070C0"/>
                </a:solidFill>
              </a:rPr>
              <a:t> en het afnemen van </a:t>
            </a:r>
            <a:r>
              <a:rPr lang="nl-NL" sz="2400" b="1" dirty="0">
                <a:solidFill>
                  <a:srgbClr val="0070C0"/>
                </a:solidFill>
              </a:rPr>
              <a:t>interviews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1755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pPr algn="l"/>
            <a:r>
              <a:rPr lang="nl-NL" sz="4400" b="1" dirty="0">
                <a:solidFill>
                  <a:srgbClr val="0070C0"/>
                </a:solidFill>
              </a:rPr>
              <a:t>Leefbaarheid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666EC9-4183-4099-AA6E-9B3F8CF9C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16" y="2734811"/>
            <a:ext cx="10737168" cy="183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pPr algn="l"/>
            <a:r>
              <a:rPr lang="nl-NL" sz="4400" b="1" dirty="0">
                <a:solidFill>
                  <a:srgbClr val="0070C0"/>
                </a:solidFill>
              </a:rPr>
              <a:t>Leefbaarheid</a:t>
            </a:r>
          </a:p>
        </p:txBody>
      </p:sp>
      <p:pic>
        <p:nvPicPr>
          <p:cNvPr id="2050" name="Picture 2" descr="Afbeeldingsresultaat voor ministerie van binnenlandse za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74316"/>
            <a:ext cx="2781466" cy="11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082" y="2838656"/>
            <a:ext cx="60483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0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pPr algn="l"/>
            <a:r>
              <a:rPr lang="nl-NL" sz="4400" b="1" dirty="0">
                <a:solidFill>
                  <a:srgbClr val="0070C0"/>
                </a:solidFill>
              </a:rPr>
              <a:t>Leefbaarheid</a:t>
            </a:r>
          </a:p>
        </p:txBody>
      </p:sp>
      <p:pic>
        <p:nvPicPr>
          <p:cNvPr id="2050" name="Picture 2" descr="Afbeeldingsresultaat voor ministerie van binnenlandse za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74316"/>
            <a:ext cx="2781466" cy="11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/>
          <a:srcRect b="63139"/>
          <a:stretch/>
        </p:blipFill>
        <p:spPr>
          <a:xfrm>
            <a:off x="1961322" y="2859779"/>
            <a:ext cx="6038850" cy="239802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t="38847"/>
          <a:stretch/>
        </p:blipFill>
        <p:spPr>
          <a:xfrm>
            <a:off x="8000172" y="2733261"/>
            <a:ext cx="4164331" cy="27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pPr algn="l"/>
            <a:r>
              <a:rPr lang="nl-NL" sz="4400" b="1" dirty="0">
                <a:solidFill>
                  <a:srgbClr val="0070C0"/>
                </a:solidFill>
              </a:rPr>
              <a:t>Leefbaarheid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7FA8F1-9CBE-424F-87AD-83A0FE3B1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969" y="1290918"/>
            <a:ext cx="9706062" cy="45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5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468524" y="808039"/>
            <a:ext cx="9144000" cy="857716"/>
          </a:xfrm>
        </p:spPr>
        <p:txBody>
          <a:bodyPr anchor="t"/>
          <a:lstStyle/>
          <a:p>
            <a:pPr algn="l"/>
            <a:r>
              <a:rPr lang="nl-NL" sz="4400" b="1" dirty="0">
                <a:solidFill>
                  <a:srgbClr val="0070C0"/>
                </a:solidFill>
              </a:rPr>
              <a:t>Gedragsverandering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59F4A71-01A9-4401-814C-3A6A13F4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30" y="2170239"/>
            <a:ext cx="10068939" cy="36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5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</a:t>
            </a:r>
          </a:p>
        </p:txBody>
      </p:sp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98"/>
          <a:stretch/>
        </p:blipFill>
        <p:spPr bwMode="auto">
          <a:xfrm>
            <a:off x="3167062" y="1802607"/>
            <a:ext cx="5857875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elgerCoaching IJsberg van McClell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31"/>
          <a:stretch/>
        </p:blipFill>
        <p:spPr bwMode="auto">
          <a:xfrm>
            <a:off x="3167061" y="1802607"/>
            <a:ext cx="5857875" cy="19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elgerCoaching IJsberg van McClel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1" y="1802607"/>
            <a:ext cx="5857875" cy="43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</a:t>
            </a:r>
          </a:p>
        </p:txBody>
      </p:sp>
      <p:pic>
        <p:nvPicPr>
          <p:cNvPr id="2052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8145"/>
            <a:ext cx="2343150" cy="288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biologische verpak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57" y="2018145"/>
            <a:ext cx="3877343" cy="29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22718"/>
          <a:stretch/>
        </p:blipFill>
        <p:spPr>
          <a:xfrm>
            <a:off x="7419307" y="2018145"/>
            <a:ext cx="4399089" cy="28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3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036C93-47AB-4FE5-B44F-CD3A7014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69" y="1690688"/>
            <a:ext cx="9988062" cy="38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77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EE49A-C07D-4BC4-A8C8-85C5B4B3F926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2c4f0c93-2979-4f27-aab2-70de95932352"/>
    <ds:schemaRef ds:uri="http://purl.org/dc/elements/1.1/"/>
    <ds:schemaRef ds:uri="c6f82ce1-f6df-49a5-8b49-cf8409a27aa4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A66171F-945C-4F94-8CC1-269B633A18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51E12A-F1BB-42F8-BB72-07711FF914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295</Words>
  <Application>Microsoft Office PowerPoint</Application>
  <PresentationFormat>Breedbeeld</PresentationFormat>
  <Paragraphs>69</Paragraphs>
  <Slides>19</Slides>
  <Notes>4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Kantoorthema</vt:lpstr>
      <vt:lpstr>Kantoorthema</vt:lpstr>
      <vt:lpstr>PowerPoint-presentatie</vt:lpstr>
      <vt:lpstr>Leefbaarheid</vt:lpstr>
      <vt:lpstr>Leefbaarheid</vt:lpstr>
      <vt:lpstr>Leefbaarheid</vt:lpstr>
      <vt:lpstr>Leefbaarheid</vt:lpstr>
      <vt:lpstr>Gedragsverandering</vt:lpstr>
      <vt:lpstr>Gedrag</vt:lpstr>
      <vt:lpstr>Gedrag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Binden van vrijwilligers voor langere termijn</vt:lpstr>
      <vt:lpstr>PowerPoint-presentatie</vt:lpstr>
      <vt:lpstr>Aan de slag!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Thomas Noordeloos</cp:lastModifiedBy>
  <cp:revision>1</cp:revision>
  <dcterms:created xsi:type="dcterms:W3CDTF">2021-09-26T18:16:19Z</dcterms:created>
  <dcterms:modified xsi:type="dcterms:W3CDTF">2021-09-28T08:58:45Z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